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6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математике в 9-х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29 сентября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196758"/>
          <a:ext cx="8568952" cy="5445733"/>
        </p:xfrm>
        <a:graphic>
          <a:graphicData uri="http://schemas.openxmlformats.org/drawingml/2006/table">
            <a:tbl>
              <a:tblPr/>
              <a:tblGrid>
                <a:gridCol w="749540"/>
                <a:gridCol w="2639004"/>
                <a:gridCol w="717053"/>
                <a:gridCol w="1143008"/>
                <a:gridCol w="1143008"/>
                <a:gridCol w="1143008"/>
                <a:gridCol w="1034331"/>
              </a:tblGrid>
              <a:tr h="285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9,65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11,56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Дворская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Диктатурская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171(89%)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 (53%)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23"/>
          <a:ext cx="8784976" cy="5760634"/>
        </p:xfrm>
        <a:graphic>
          <a:graphicData uri="http://schemas.openxmlformats.org/drawingml/2006/table">
            <a:tbl>
              <a:tblPr/>
              <a:tblGrid>
                <a:gridCol w="757325"/>
                <a:gridCol w="3332233"/>
                <a:gridCol w="2336901"/>
                <a:gridCol w="2358517"/>
              </a:tblGrid>
              <a:tr h="926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52,7</a:t>
                      </a:r>
                      <a:endParaRPr lang="ru-RU" b="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60.4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10.4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Мещеринская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Диктатурскя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 gridSpan="4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2331</TotalTime>
  <Words>269</Words>
  <Application>Microsoft Office PowerPoint</Application>
  <PresentationFormat>Экран (4:3)</PresentationFormat>
  <Paragraphs>168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математике в 9-х классах  Плавского района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242</cp:revision>
  <dcterms:created xsi:type="dcterms:W3CDTF">2013-01-09T08:17:17Z</dcterms:created>
  <dcterms:modified xsi:type="dcterms:W3CDTF">2015-10-12T08:50:28Z</dcterms:modified>
</cp:coreProperties>
</file>